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85C6-0BBE-0D44-8955-D04D51A1C0F6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D63E-A874-9D49-8011-E9F21ED6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Bible 1</a:t>
            </a:r>
            <a:endParaRPr lang="en-US" dirty="0"/>
          </a:p>
        </p:txBody>
      </p:sp>
      <p:pic>
        <p:nvPicPr>
          <p:cNvPr id="4" name="Content Placeholder 3" descr="Family Bibl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87" r="-55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735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Bible 2</a:t>
            </a:r>
            <a:endParaRPr lang="en-US" dirty="0"/>
          </a:p>
        </p:txBody>
      </p:sp>
      <p:pic>
        <p:nvPicPr>
          <p:cNvPr id="4" name="Content Placeholder 3" descr="Family Bibl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28" r="-6762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152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Pages from Will </a:t>
            </a:r>
            <a:r>
              <a:rPr lang="en-US" i="1" dirty="0" err="1"/>
              <a:t>McGuirt’s</a:t>
            </a:r>
            <a:r>
              <a:rPr lang="en-US" i="1" dirty="0"/>
              <a:t> family bible record his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</a:t>
            </a:r>
            <a:r>
              <a:rPr lang="en-US" dirty="0" err="1"/>
              <a:t>McGuirt’s</a:t>
            </a:r>
            <a:r>
              <a:rPr lang="en-US" dirty="0"/>
              <a:t> church </a:t>
            </a:r>
          </a:p>
        </p:txBody>
      </p:sp>
      <p:pic>
        <p:nvPicPr>
          <p:cNvPr id="4" name="Content Placeholder 3" descr="Fig2_NewSalemBaptistChu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286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/>
              <a:t>McGuirt’s</a:t>
            </a:r>
            <a:r>
              <a:rPr lang="en-US" dirty="0"/>
              <a:t> </a:t>
            </a:r>
            <a:r>
              <a:rPr lang="en-US" dirty="0" smtClean="0"/>
              <a:t>Family </a:t>
            </a:r>
            <a:endParaRPr lang="en-US" dirty="0"/>
          </a:p>
        </p:txBody>
      </p:sp>
      <p:pic>
        <p:nvPicPr>
          <p:cNvPr id="4" name="Content Placeholder 3" descr="Fig3_WillMcGuirtFami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0" r="-15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68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</a:t>
            </a:r>
            <a:r>
              <a:rPr lang="en-US" dirty="0" err="1"/>
              <a:t>McGuirt’s</a:t>
            </a:r>
            <a:r>
              <a:rPr lang="en-US" dirty="0"/>
              <a:t> World War I Registration Card </a:t>
            </a:r>
          </a:p>
        </p:txBody>
      </p:sp>
      <p:pic>
        <p:nvPicPr>
          <p:cNvPr id="4" name="Content Placeholder 3" descr="Fig4_WillMcGuirtRegistrationC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8" r="-5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81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Family Bible 1</vt:lpstr>
      <vt:lpstr>Family Bible 2</vt:lpstr>
      <vt:lpstr>Will McGuirt’s church </vt:lpstr>
      <vt:lpstr>Will McGuirt’s Family </vt:lpstr>
      <vt:lpstr>Will McGuirt’s World War I Registration Card </vt:lpstr>
    </vt:vector>
  </TitlesOfParts>
  <Company>LEARN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5, Gallery 1</dc:title>
  <dc:creator>Kimberly  Hirsh</dc:creator>
  <cp:lastModifiedBy>Kimberly Hirsh</cp:lastModifiedBy>
  <cp:revision>2</cp:revision>
  <dcterms:created xsi:type="dcterms:W3CDTF">2015-02-04T15:31:02Z</dcterms:created>
  <dcterms:modified xsi:type="dcterms:W3CDTF">2015-03-03T19:37:54Z</dcterms:modified>
</cp:coreProperties>
</file>