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9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910C-4ACB-8C42-BE4D-81FBDDD3EA8A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E0AF-BBFE-564A-B1D1-2B113BDA3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23_BenjaminBowie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26" r="-5952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70580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24_NewspaperArticleBenjaminBow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7" r="-5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2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25_BenjaminBowiegravest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 rot="54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2238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26_BenjaminBowieDraftC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12" r="-25812"/>
          <a:stretch>
            <a:fillRect/>
          </a:stretch>
        </p:blipFill>
        <p:spPr>
          <a:xfrm>
            <a:off x="457200" y="596900"/>
            <a:ext cx="8229600" cy="4906963"/>
          </a:xfrm>
        </p:spPr>
      </p:pic>
    </p:spTree>
    <p:extLst>
      <p:ext uri="{BB962C8B-B14F-4D97-AF65-F5344CB8AC3E}">
        <p14:creationId xmlns:p14="http://schemas.microsoft.com/office/powerpoint/2010/main" val="19290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27_BenjaminBowieMotherInform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9" r="-14629"/>
          <a:stretch>
            <a:fillRect/>
          </a:stretch>
        </p:blipFill>
        <p:spPr>
          <a:xfrm>
            <a:off x="457200" y="520700"/>
            <a:ext cx="8229600" cy="5605463"/>
          </a:xfrm>
        </p:spPr>
      </p:pic>
    </p:spTree>
    <p:extLst>
      <p:ext uri="{BB962C8B-B14F-4D97-AF65-F5344CB8AC3E}">
        <p14:creationId xmlns:p14="http://schemas.microsoft.com/office/powerpoint/2010/main" val="80536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 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7, Gallery 1</dc:title>
  <dc:creator>Kimberly  Hirsh</dc:creator>
  <cp:lastModifiedBy>Hirsh, Kimberly Anne</cp:lastModifiedBy>
  <cp:revision>2</cp:revision>
  <dcterms:created xsi:type="dcterms:W3CDTF">2015-02-09T02:53:09Z</dcterms:created>
  <dcterms:modified xsi:type="dcterms:W3CDTF">2015-03-04T19:09:30Z</dcterms:modified>
</cp:coreProperties>
</file>