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4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773-6E6F-9A45-A84A-AA9F36A86AFD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9CF9-72C8-D347-955D-6FC57779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2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773-6E6F-9A45-A84A-AA9F36A86AFD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9CF9-72C8-D347-955D-6FC57779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6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773-6E6F-9A45-A84A-AA9F36A86AFD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9CF9-72C8-D347-955D-6FC57779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6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773-6E6F-9A45-A84A-AA9F36A86AFD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9CF9-72C8-D347-955D-6FC57779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8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773-6E6F-9A45-A84A-AA9F36A86AFD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9CF9-72C8-D347-955D-6FC57779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3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773-6E6F-9A45-A84A-AA9F36A86AFD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9CF9-72C8-D347-955D-6FC57779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3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773-6E6F-9A45-A84A-AA9F36A86AFD}" type="datetimeFigureOut">
              <a:rPr lang="en-US" smtClean="0"/>
              <a:t>3/3/15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9CF9-72C8-D347-955D-6FC57779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773-6E6F-9A45-A84A-AA9F36A86AFD}" type="datetimeFigureOut">
              <a:rPr lang="en-US" smtClean="0"/>
              <a:t>3/3/15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9CF9-72C8-D347-955D-6FC57779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3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773-6E6F-9A45-A84A-AA9F36A86AFD}" type="datetimeFigureOut">
              <a:rPr lang="en-US" smtClean="0"/>
              <a:t>3/3/15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9CF9-72C8-D347-955D-6FC57779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5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773-6E6F-9A45-A84A-AA9F36A86AFD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9CF9-72C8-D347-955D-6FC57779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5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773-6E6F-9A45-A84A-AA9F36A86AFD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9CF9-72C8-D347-955D-6FC57779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E4773-6E6F-9A45-A84A-AA9F36A86AFD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49CF9-72C8-D347-955D-6FC57779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7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Stained glass windows at the Meuse-Argonne Cemetery chapel depicting insignia of the American units that participated in the Meuse-Argonne offensive. Photographer:  Kate Harris.</a:t>
            </a:r>
            <a:endParaRPr lang="en-US" sz="1800" dirty="0"/>
          </a:p>
        </p:txBody>
      </p:sp>
      <p:pic>
        <p:nvPicPr>
          <p:cNvPr id="4" name="Content Placeholder 3" descr="Fig 14_Staind_Glass_Chape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887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Stained glass windows at the Meuse-Argonne Cemetery chapel portraying insignia of the 77</a:t>
            </a:r>
            <a:r>
              <a:rPr lang="en-US" sz="1800" b="1" baseline="30000" dirty="0"/>
              <a:t>th</a:t>
            </a:r>
            <a:r>
              <a:rPr lang="en-US" sz="1800" b="1" dirty="0"/>
              <a:t> infantry division based out of New York during World War I. Photographer:  Lynn </a:t>
            </a:r>
            <a:r>
              <a:rPr lang="en-US" sz="1800" b="1" dirty="0" err="1"/>
              <a:t>Rainville</a:t>
            </a:r>
            <a:r>
              <a:rPr lang="en-US" sz="1800" b="1" dirty="0"/>
              <a:t>.</a:t>
            </a:r>
            <a:br>
              <a:rPr lang="en-US" sz="1800" b="1" dirty="0"/>
            </a:br>
            <a:endParaRPr lang="en-US" sz="1800" dirty="0"/>
          </a:p>
        </p:txBody>
      </p:sp>
      <p:pic>
        <p:nvPicPr>
          <p:cNvPr id="4" name="Content Placeholder 3" descr="Fig 13_ChapelN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069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Stained glass windows at the Meuse-Argonne Cemetery chapel portraying insignia of the 91</a:t>
            </a:r>
            <a:r>
              <a:rPr lang="en-US" sz="1800" b="1" baseline="30000" dirty="0"/>
              <a:t>st</a:t>
            </a:r>
            <a:r>
              <a:rPr lang="en-US" sz="1800" b="1" dirty="0"/>
              <a:t> infantry division based out of Washington during World War I.  Photographer:  Lynn </a:t>
            </a:r>
            <a:r>
              <a:rPr lang="en-US" sz="1800" b="1" dirty="0" err="1"/>
              <a:t>Rainville</a:t>
            </a:r>
            <a:r>
              <a:rPr lang="en-US" sz="1800" b="1" dirty="0"/>
              <a:t>.</a:t>
            </a:r>
            <a:endParaRPr lang="en-US" sz="1800" dirty="0"/>
          </a:p>
        </p:txBody>
      </p:sp>
      <p:pic>
        <p:nvPicPr>
          <p:cNvPr id="4" name="Content Placeholder 3" descr="Fig 18_ChapelW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939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Stained glass windows at the Meuse-Argonne Cemetery chapel portraying insignia of the 93</a:t>
            </a:r>
            <a:r>
              <a:rPr lang="en-US" sz="1800" b="1" baseline="30000" dirty="0"/>
              <a:t>rd</a:t>
            </a:r>
            <a:r>
              <a:rPr lang="en-US" sz="1800" b="1" dirty="0"/>
              <a:t> “colored” / segregated infantry division based out of Washington state.  Photographer:  Lynn </a:t>
            </a:r>
            <a:r>
              <a:rPr lang="en-US" sz="1800" b="1" dirty="0" err="1"/>
              <a:t>Rainville</a:t>
            </a:r>
            <a:r>
              <a:rPr lang="en-US" sz="1800" b="1" dirty="0"/>
              <a:t>.</a:t>
            </a:r>
            <a:endParaRPr lang="en-US" sz="1800" dirty="0"/>
          </a:p>
        </p:txBody>
      </p:sp>
      <p:pic>
        <p:nvPicPr>
          <p:cNvPr id="4" name="Content Placeholder 3" descr="Fig19_ChapelSegregat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2098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126</Words>
  <Application>Microsoft Macintosh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Stained glass windows at the Meuse-Argonne Cemetery chapel depicting insignia of the American units that participated in the Meuse-Argonne offensive. Photographer:  Kate Harris.</vt:lpstr>
      <vt:lpstr>Stained glass windows at the Meuse-Argonne Cemetery chapel portraying insignia of the 77th infantry division based out of New York during World War I. Photographer:  Lynn Rainville. </vt:lpstr>
      <vt:lpstr>Stained glass windows at the Meuse-Argonne Cemetery chapel portraying insignia of the 91st infantry division based out of Washington during World War I.  Photographer:  Lynn Rainville.</vt:lpstr>
      <vt:lpstr>Stained glass windows at the Meuse-Argonne Cemetery chapel portraying insignia of the 93rd “colored” / segregated infantry division based out of Washington state.  Photographer:  Lynn Rainville.</vt:lpstr>
    </vt:vector>
  </TitlesOfParts>
  <Company>LEARN 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11, Gallery 1 </dc:title>
  <dc:creator>Kimberly  Hirsh</dc:creator>
  <cp:lastModifiedBy>Kimberly Hirsh</cp:lastModifiedBy>
  <cp:revision>2</cp:revision>
  <dcterms:created xsi:type="dcterms:W3CDTF">2015-02-11T17:59:18Z</dcterms:created>
  <dcterms:modified xsi:type="dcterms:W3CDTF">2015-03-03T19:50:15Z</dcterms:modified>
</cp:coreProperties>
</file>