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69386-FEFA-4544-8D82-387A4E00A38B}" type="datetimeFigureOut">
              <a:rPr lang="en-US" smtClean="0"/>
              <a:t>2/27/15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50943-BB7E-FA41-ACA7-2B99FB05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8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Hostess House at Camp Lee, Virginia.</a:t>
            </a:r>
            <a:r>
              <a:rPr lang="en-US" b="0" i="0" dirty="0" smtClean="0">
                <a:effectLst/>
              </a:rPr>
              <a:t> 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0943-BB7E-FA41-ACA7-2B99FB0522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Draftees walk along the street at the newly constructed Camp Lee.</a:t>
            </a:r>
            <a:r>
              <a:rPr lang="en-US" b="0" i="0" dirty="0" smtClean="0">
                <a:effectLst/>
              </a:rPr>
              <a:t> 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0943-BB7E-FA41-ACA7-2B99FB0522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4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Soldiers participate in early morning calisthenics at Camp Lee.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0943-BB7E-FA41-ACA7-2B99FB0522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interior of the soldier’s barracks at Camp Lee.</a:t>
            </a:r>
            <a:r>
              <a:rPr lang="en-US" b="0" i="0" dirty="0" smtClean="0">
                <a:effectLst/>
              </a:rPr>
              <a:t> 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0943-BB7E-FA41-ACA7-2B99FB0522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5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Soldiers take rifle instruction at Camp Lee.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0943-BB7E-FA41-ACA7-2B99FB0522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9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matter of divisional pride, soldiers in the “Blue Ridge” Division attached patches to the shoulder of their uniform.</a:t>
            </a:r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0943-BB7E-FA41-ACA7-2B99FB0522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8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the divisional insignia was painted on a soldier’s helmet.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50943-BB7E-FA41-ACA7-2B99FB0522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3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BF79-1F50-E641-9FE5-8D36CCCBE213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1186-65EE-4146-A90F-F8F5D326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1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BF79-1F50-E641-9FE5-8D36CCCBE213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1186-65EE-4146-A90F-F8F5D326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2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BF79-1F50-E641-9FE5-8D36CCCBE213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1186-65EE-4146-A90F-F8F5D326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5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BF79-1F50-E641-9FE5-8D36CCCBE213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1186-65EE-4146-A90F-F8F5D326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7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BF79-1F50-E641-9FE5-8D36CCCBE213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1186-65EE-4146-A90F-F8F5D326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5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BF79-1F50-E641-9FE5-8D36CCCBE213}" type="datetimeFigureOut">
              <a:rPr lang="en-US" smtClean="0"/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1186-65EE-4146-A90F-F8F5D326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8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BF79-1F50-E641-9FE5-8D36CCCBE213}" type="datetimeFigureOut">
              <a:rPr lang="en-US" smtClean="0"/>
              <a:t>2/27/15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1186-65EE-4146-A90F-F8F5D326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5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BF79-1F50-E641-9FE5-8D36CCCBE213}" type="datetimeFigureOut">
              <a:rPr lang="en-US" smtClean="0"/>
              <a:t>2/27/15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1186-65EE-4146-A90F-F8F5D326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1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BF79-1F50-E641-9FE5-8D36CCCBE213}" type="datetimeFigureOut">
              <a:rPr lang="en-US" smtClean="0"/>
              <a:t>2/27/15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1186-65EE-4146-A90F-F8F5D326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BF79-1F50-E641-9FE5-8D36CCCBE213}" type="datetimeFigureOut">
              <a:rPr lang="en-US" smtClean="0"/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1186-65EE-4146-A90F-F8F5D326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BF79-1F50-E641-9FE5-8D36CCCBE213}" type="datetimeFigureOut">
              <a:rPr lang="en-US" smtClean="0"/>
              <a:t>2/27/15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1186-65EE-4146-A90F-F8F5D326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5BF79-1F50-E641-9FE5-8D36CCCBE213}" type="datetimeFigureOut">
              <a:rPr lang="en-US" smtClean="0"/>
              <a:t>2/27/15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1186-65EE-4146-A90F-F8F5D3263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4_CampLeeHostessHou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90" y="0"/>
            <a:ext cx="4438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7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8_CampLeeStre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983"/>
            <a:ext cx="9144000" cy="57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7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5_CampLeePhysicalDr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677"/>
            <a:ext cx="9144000" cy="59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3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6_CampLeeBarracksInteri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815"/>
            <a:ext cx="9144000" cy="594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1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7_CampLeeRifleInstru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361"/>
            <a:ext cx="9144000" cy="59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6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9_BlueRidgeShoulderPat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34" y="781384"/>
            <a:ext cx="43053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2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10_BlueRidgeHelm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93" y="2318753"/>
            <a:ext cx="214274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62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91</Words>
  <Application>Microsoft Macintosh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LEARN 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Hirsh</dc:creator>
  <cp:lastModifiedBy>Kimberly Hirsh</cp:lastModifiedBy>
  <cp:revision>1</cp:revision>
  <dcterms:created xsi:type="dcterms:W3CDTF">2015-02-27T20:32:31Z</dcterms:created>
  <dcterms:modified xsi:type="dcterms:W3CDTF">2015-02-27T20:39:47Z</dcterms:modified>
</cp:coreProperties>
</file>