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1" r:id="rId2"/>
    <p:sldId id="262" r:id="rId3"/>
    <p:sldId id="263" r:id="rId4"/>
    <p:sldId id="259" r:id="rId5"/>
    <p:sldId id="257" r:id="rId6"/>
    <p:sldId id="258"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9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7C96B-A46B-4BEC-ACCB-1B12B2FB15FA}" type="datetimeFigureOut">
              <a:rPr lang="en-US" smtClean="0"/>
              <a:t>12/15/14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A756D-F805-4EFA-A48B-9DEECD048CCB}" type="slidenum">
              <a:rPr lang="en-US" smtClean="0"/>
              <a:t>‹#›</a:t>
            </a:fld>
            <a:endParaRPr lang="en-US"/>
          </a:p>
        </p:txBody>
      </p:sp>
    </p:spTree>
    <p:extLst>
      <p:ext uri="{BB962C8B-B14F-4D97-AF65-F5344CB8AC3E}">
        <p14:creationId xmlns:p14="http://schemas.microsoft.com/office/powerpoint/2010/main" val="150047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panorama, found on pages 196-197 of the Blue</a:t>
            </a:r>
            <a:r>
              <a:rPr lang="en-US" baseline="0" dirty="0" smtClean="0"/>
              <a:t> Book, is intended to show tourists the scene of the fighting in September 1918. “This area at that time was a scene of indescribable desolation. Thousands of shells had churned up the surface of the ground and the autumn rains had made it a sea of mud, littered with battlefield wreckage. Innumerable bands of barbed wire zigzagged their way across the hills and valleys, while the few shattered trees that remained stood lonely sentinels over the bleak landscape. Nature has done much to heal this battle-scarred area but even now (1937) the marks of trenches and shell holes are plainly visible” (Blue Book 196). </a:t>
            </a:r>
            <a:endParaRPr lang="en-US" dirty="0"/>
          </a:p>
        </p:txBody>
      </p:sp>
      <p:sp>
        <p:nvSpPr>
          <p:cNvPr id="4" name="Slide Number Placeholder 3"/>
          <p:cNvSpPr>
            <a:spLocks noGrp="1"/>
          </p:cNvSpPr>
          <p:nvPr>
            <p:ph type="sldNum" sz="quarter" idx="10"/>
          </p:nvPr>
        </p:nvSpPr>
        <p:spPr/>
        <p:txBody>
          <a:bodyPr/>
          <a:lstStyle/>
          <a:p>
            <a:fld id="{E77A756D-F805-4EFA-A48B-9DEECD048CCB}" type="slidenum">
              <a:rPr lang="en-US" smtClean="0"/>
              <a:t>1</a:t>
            </a:fld>
            <a:endParaRPr lang="en-US"/>
          </a:p>
        </p:txBody>
      </p:sp>
    </p:spTree>
    <p:extLst>
      <p:ext uri="{BB962C8B-B14F-4D97-AF65-F5344CB8AC3E}">
        <p14:creationId xmlns:p14="http://schemas.microsoft.com/office/powerpoint/2010/main" val="410347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shows how supplies and communications entering France from the coast south of Brest might travel towards the front using the railroad lines. It also shows how administratively the area was divided into base sections. (p. 438 in the Blue Book). </a:t>
            </a:r>
            <a:endParaRPr lang="en-US" dirty="0"/>
          </a:p>
        </p:txBody>
      </p:sp>
      <p:sp>
        <p:nvSpPr>
          <p:cNvPr id="4" name="Slide Number Placeholder 3"/>
          <p:cNvSpPr>
            <a:spLocks noGrp="1"/>
          </p:cNvSpPr>
          <p:nvPr>
            <p:ph type="sldNum" sz="quarter" idx="10"/>
          </p:nvPr>
        </p:nvSpPr>
        <p:spPr/>
        <p:txBody>
          <a:bodyPr/>
          <a:lstStyle/>
          <a:p>
            <a:fld id="{E77A756D-F805-4EFA-A48B-9DEECD048CCB}" type="slidenum">
              <a:rPr lang="en-US" smtClean="0"/>
              <a:t>2</a:t>
            </a:fld>
            <a:endParaRPr lang="en-US"/>
          </a:p>
        </p:txBody>
      </p:sp>
    </p:spTree>
    <p:extLst>
      <p:ext uri="{BB962C8B-B14F-4D97-AF65-F5344CB8AC3E}">
        <p14:creationId xmlns:p14="http://schemas.microsoft.com/office/powerpoint/2010/main" val="344130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section of a war map showing the Trench system near </a:t>
            </a:r>
            <a:r>
              <a:rPr lang="en-US" dirty="0" err="1" smtClean="0"/>
              <a:t>Vauquois</a:t>
            </a:r>
            <a:r>
              <a:rPr lang="en-US" dirty="0" smtClean="0"/>
              <a:t>,</a:t>
            </a:r>
            <a:r>
              <a:rPr lang="en-US" baseline="0" dirty="0" smtClean="0"/>
              <a:t> insert on page 221 of Blue Book. “This type of map was the one generally used by American front-line units during the war” (Blue Book 220). </a:t>
            </a:r>
            <a:endParaRPr lang="en-US" dirty="0"/>
          </a:p>
        </p:txBody>
      </p:sp>
      <p:sp>
        <p:nvSpPr>
          <p:cNvPr id="4" name="Slide Number Placeholder 3"/>
          <p:cNvSpPr>
            <a:spLocks noGrp="1"/>
          </p:cNvSpPr>
          <p:nvPr>
            <p:ph type="sldNum" sz="quarter" idx="10"/>
          </p:nvPr>
        </p:nvSpPr>
        <p:spPr/>
        <p:txBody>
          <a:bodyPr/>
          <a:lstStyle/>
          <a:p>
            <a:fld id="{E77A756D-F805-4EFA-A48B-9DEECD048CCB}" type="slidenum">
              <a:rPr lang="en-US" smtClean="0"/>
              <a:t>3</a:t>
            </a:fld>
            <a:endParaRPr lang="en-US"/>
          </a:p>
        </p:txBody>
      </p:sp>
    </p:spTree>
    <p:extLst>
      <p:ext uri="{BB962C8B-B14F-4D97-AF65-F5344CB8AC3E}">
        <p14:creationId xmlns:p14="http://schemas.microsoft.com/office/powerpoint/2010/main" val="314900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copy of the official map that was issued by the Intelligence Division of the General Staff of Headquarters of the AEF. It shows the daily advance, by divisions, from September</a:t>
            </a:r>
            <a:r>
              <a:rPr lang="en-US" baseline="0" dirty="0" smtClean="0"/>
              <a:t> 26-November 11, 1918. </a:t>
            </a:r>
            <a:endParaRPr lang="en-US" dirty="0"/>
          </a:p>
        </p:txBody>
      </p:sp>
      <p:sp>
        <p:nvSpPr>
          <p:cNvPr id="4" name="Slide Number Placeholder 3"/>
          <p:cNvSpPr>
            <a:spLocks noGrp="1"/>
          </p:cNvSpPr>
          <p:nvPr>
            <p:ph type="sldNum" sz="quarter" idx="10"/>
          </p:nvPr>
        </p:nvSpPr>
        <p:spPr/>
        <p:txBody>
          <a:bodyPr/>
          <a:lstStyle/>
          <a:p>
            <a:fld id="{E77A756D-F805-4EFA-A48B-9DEECD048CCB}" type="slidenum">
              <a:rPr lang="en-US" smtClean="0"/>
              <a:t>4</a:t>
            </a:fld>
            <a:endParaRPr lang="en-US"/>
          </a:p>
        </p:txBody>
      </p:sp>
    </p:spTree>
    <p:extLst>
      <p:ext uri="{BB962C8B-B14F-4D97-AF65-F5344CB8AC3E}">
        <p14:creationId xmlns:p14="http://schemas.microsoft.com/office/powerpoint/2010/main" val="287500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trench</a:t>
            </a:r>
            <a:r>
              <a:rPr lang="en-US" baseline="0" dirty="0" smtClean="0"/>
              <a:t> and tunnel system underneath </a:t>
            </a:r>
            <a:r>
              <a:rPr lang="en-US" baseline="0" dirty="0" err="1" smtClean="0"/>
              <a:t>Vauquois</a:t>
            </a:r>
            <a:r>
              <a:rPr lang="en-US" baseline="0" dirty="0" smtClean="0"/>
              <a:t> Hill. It reveals both the French and German sides. </a:t>
            </a:r>
            <a:endParaRPr lang="en-US" dirty="0"/>
          </a:p>
        </p:txBody>
      </p:sp>
      <p:sp>
        <p:nvSpPr>
          <p:cNvPr id="4" name="Slide Number Placeholder 3"/>
          <p:cNvSpPr>
            <a:spLocks noGrp="1"/>
          </p:cNvSpPr>
          <p:nvPr>
            <p:ph type="sldNum" sz="quarter" idx="10"/>
          </p:nvPr>
        </p:nvSpPr>
        <p:spPr/>
        <p:txBody>
          <a:bodyPr/>
          <a:lstStyle/>
          <a:p>
            <a:fld id="{E77A756D-F805-4EFA-A48B-9DEECD048CCB}" type="slidenum">
              <a:rPr lang="en-US" smtClean="0"/>
              <a:t>5</a:t>
            </a:fld>
            <a:endParaRPr lang="en-US"/>
          </a:p>
        </p:txBody>
      </p:sp>
    </p:spTree>
    <p:extLst>
      <p:ext uri="{BB962C8B-B14F-4D97-AF65-F5344CB8AC3E}">
        <p14:creationId xmlns:p14="http://schemas.microsoft.com/office/powerpoint/2010/main" val="281114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showing</a:t>
            </a:r>
            <a:r>
              <a:rPr lang="en-US" baseline="0" dirty="0" smtClean="0"/>
              <a:t> direction from the top of the </a:t>
            </a:r>
            <a:r>
              <a:rPr lang="en-US" baseline="0" dirty="0" err="1" smtClean="0"/>
              <a:t>Montfaucon</a:t>
            </a:r>
            <a:r>
              <a:rPr lang="en-US" baseline="0" dirty="0" smtClean="0"/>
              <a:t> monument, aimed at tourists visiting war memorial sites in France. </a:t>
            </a:r>
            <a:endParaRPr lang="en-US" dirty="0" smtClean="0"/>
          </a:p>
        </p:txBody>
      </p:sp>
      <p:sp>
        <p:nvSpPr>
          <p:cNvPr id="4" name="Slide Number Placeholder 3"/>
          <p:cNvSpPr>
            <a:spLocks noGrp="1"/>
          </p:cNvSpPr>
          <p:nvPr>
            <p:ph type="sldNum" sz="quarter" idx="10"/>
          </p:nvPr>
        </p:nvSpPr>
        <p:spPr/>
        <p:txBody>
          <a:bodyPr/>
          <a:lstStyle/>
          <a:p>
            <a:fld id="{E77A756D-F805-4EFA-A48B-9DEECD048CCB}" type="slidenum">
              <a:rPr lang="en-US" smtClean="0"/>
              <a:t>6</a:t>
            </a:fld>
            <a:endParaRPr lang="en-US"/>
          </a:p>
        </p:txBody>
      </p:sp>
    </p:spTree>
    <p:extLst>
      <p:ext uri="{BB962C8B-B14F-4D97-AF65-F5344CB8AC3E}">
        <p14:creationId xmlns:p14="http://schemas.microsoft.com/office/powerpoint/2010/main" val="11656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17DB749-29CA-4F12-81B5-86B3A9F1D23A}" type="datetimeFigureOut">
              <a:rPr lang="en-US" smtClean="0"/>
              <a:t>12/15/14</a:t>
            </a:fld>
            <a:endParaRPr lang="en-US"/>
          </a:p>
        </p:txBody>
      </p:sp>
      <p:sp>
        <p:nvSpPr>
          <p:cNvPr id="16" name="Slide Number Placeholder 15"/>
          <p:cNvSpPr>
            <a:spLocks noGrp="1"/>
          </p:cNvSpPr>
          <p:nvPr>
            <p:ph type="sldNum" sz="quarter" idx="11"/>
          </p:nvPr>
        </p:nvSpPr>
        <p:spPr/>
        <p:txBody>
          <a:bodyPr/>
          <a:lstStyle/>
          <a:p>
            <a:fld id="{876FE22E-5240-4D51-9A41-6BAF02C5F48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DB749-29CA-4F12-81B5-86B3A9F1D23A}" type="datetimeFigureOut">
              <a:rPr lang="en-US" smtClean="0"/>
              <a:t>12/15/14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FE22E-5240-4D51-9A41-6BAF02C5F4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7DB749-29CA-4F12-81B5-86B3A9F1D23A}" type="datetimeFigureOut">
              <a:rPr lang="en-US" smtClean="0"/>
              <a:t>12/15/14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FE22E-5240-4D51-9A41-6BAF02C5F4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17DB749-29CA-4F12-81B5-86B3A9F1D23A}" type="datetimeFigureOut">
              <a:rPr lang="en-US" smtClean="0"/>
              <a:t>12/15/14</a:t>
            </a:fld>
            <a:endParaRPr lang="en-US"/>
          </a:p>
        </p:txBody>
      </p:sp>
      <p:sp>
        <p:nvSpPr>
          <p:cNvPr id="15" name="Slide Number Placeholder 14"/>
          <p:cNvSpPr>
            <a:spLocks noGrp="1"/>
          </p:cNvSpPr>
          <p:nvPr>
            <p:ph type="sldNum" sz="quarter" idx="11"/>
          </p:nvPr>
        </p:nvSpPr>
        <p:spPr/>
        <p:txBody>
          <a:bodyPr/>
          <a:lstStyle/>
          <a:p>
            <a:fld id="{876FE22E-5240-4D51-9A41-6BAF02C5F48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17DB749-29CA-4F12-81B5-86B3A9F1D23A}" type="datetimeFigureOut">
              <a:rPr lang="en-US" smtClean="0"/>
              <a:t>12/15/14</a:t>
            </a:fld>
            <a:endParaRPr lang="en-US"/>
          </a:p>
        </p:txBody>
      </p:sp>
      <p:sp>
        <p:nvSpPr>
          <p:cNvPr id="13" name="Slide Number Placeholder 12"/>
          <p:cNvSpPr>
            <a:spLocks noGrp="1"/>
          </p:cNvSpPr>
          <p:nvPr>
            <p:ph type="sldNum" sz="quarter" idx="11"/>
          </p:nvPr>
        </p:nvSpPr>
        <p:spPr/>
        <p:txBody>
          <a:bodyPr/>
          <a:lstStyle/>
          <a:p>
            <a:fld id="{876FE22E-5240-4D51-9A41-6BAF02C5F48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17DB749-29CA-4F12-81B5-86B3A9F1D23A}" type="datetimeFigureOut">
              <a:rPr lang="en-US" smtClean="0"/>
              <a:t>12/15/14</a:t>
            </a:fld>
            <a:endParaRPr lang="en-US"/>
          </a:p>
        </p:txBody>
      </p:sp>
      <p:sp>
        <p:nvSpPr>
          <p:cNvPr id="9" name="Slide Number Placeholder 8"/>
          <p:cNvSpPr>
            <a:spLocks noGrp="1"/>
          </p:cNvSpPr>
          <p:nvPr>
            <p:ph type="sldNum" sz="quarter" idx="11"/>
          </p:nvPr>
        </p:nvSpPr>
        <p:spPr/>
        <p:txBody>
          <a:bodyPr/>
          <a:lstStyle/>
          <a:p>
            <a:fld id="{876FE22E-5240-4D51-9A41-6BAF02C5F48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17DB749-29CA-4F12-81B5-86B3A9F1D23A}" type="datetimeFigureOut">
              <a:rPr lang="en-US" smtClean="0"/>
              <a:t>12/15/14</a:t>
            </a:fld>
            <a:endParaRPr lang="en-US"/>
          </a:p>
        </p:txBody>
      </p:sp>
      <p:sp>
        <p:nvSpPr>
          <p:cNvPr id="15" name="Slide Number Placeholder 14"/>
          <p:cNvSpPr>
            <a:spLocks noGrp="1"/>
          </p:cNvSpPr>
          <p:nvPr>
            <p:ph type="sldNum" sz="quarter" idx="11"/>
          </p:nvPr>
        </p:nvSpPr>
        <p:spPr/>
        <p:txBody>
          <a:bodyPr/>
          <a:lstStyle/>
          <a:p>
            <a:fld id="{876FE22E-5240-4D51-9A41-6BAF02C5F48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17DB749-29CA-4F12-81B5-86B3A9F1D23A}" type="datetimeFigureOut">
              <a:rPr lang="en-US" smtClean="0"/>
              <a:t>12/15/14</a:t>
            </a:fld>
            <a:endParaRPr lang="en-US"/>
          </a:p>
        </p:txBody>
      </p:sp>
      <p:sp>
        <p:nvSpPr>
          <p:cNvPr id="8" name="Slide Number Placeholder 7"/>
          <p:cNvSpPr>
            <a:spLocks noGrp="1"/>
          </p:cNvSpPr>
          <p:nvPr>
            <p:ph type="sldNum" sz="quarter" idx="11"/>
          </p:nvPr>
        </p:nvSpPr>
        <p:spPr/>
        <p:txBody>
          <a:bodyPr/>
          <a:lstStyle/>
          <a:p>
            <a:fld id="{876FE22E-5240-4D51-9A41-6BAF02C5F48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7DB749-29CA-4F12-81B5-86B3A9F1D23A}" type="datetimeFigureOut">
              <a:rPr lang="en-US" smtClean="0"/>
              <a:t>12/15/14</a:t>
            </a:fld>
            <a:endParaRPr lang="en-US"/>
          </a:p>
        </p:txBody>
      </p:sp>
      <p:sp>
        <p:nvSpPr>
          <p:cNvPr id="6" name="Slide Number Placeholder 5"/>
          <p:cNvSpPr>
            <a:spLocks noGrp="1"/>
          </p:cNvSpPr>
          <p:nvPr>
            <p:ph type="sldNum" sz="quarter" idx="11"/>
          </p:nvPr>
        </p:nvSpPr>
        <p:spPr/>
        <p:txBody>
          <a:bodyPr/>
          <a:lstStyle/>
          <a:p>
            <a:fld id="{876FE22E-5240-4D51-9A41-6BAF02C5F483}"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17DB749-29CA-4F12-81B5-86B3A9F1D23A}" type="datetimeFigureOut">
              <a:rPr lang="en-US" smtClean="0"/>
              <a:t>12/15/14</a:t>
            </a:fld>
            <a:endParaRPr lang="en-US"/>
          </a:p>
        </p:txBody>
      </p:sp>
      <p:sp>
        <p:nvSpPr>
          <p:cNvPr id="16" name="Slide Number Placeholder 15"/>
          <p:cNvSpPr>
            <a:spLocks noGrp="1"/>
          </p:cNvSpPr>
          <p:nvPr>
            <p:ph type="sldNum" sz="quarter" idx="11"/>
          </p:nvPr>
        </p:nvSpPr>
        <p:spPr/>
        <p:txBody>
          <a:bodyPr/>
          <a:lstStyle/>
          <a:p>
            <a:fld id="{876FE22E-5240-4D51-9A41-6BAF02C5F48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17DB749-29CA-4F12-81B5-86B3A9F1D23A}" type="datetimeFigureOut">
              <a:rPr lang="en-US" smtClean="0"/>
              <a:t>12/15/14</a:t>
            </a:fld>
            <a:endParaRPr lang="en-US"/>
          </a:p>
        </p:txBody>
      </p:sp>
      <p:sp>
        <p:nvSpPr>
          <p:cNvPr id="14" name="Slide Number Placeholder 13"/>
          <p:cNvSpPr>
            <a:spLocks noGrp="1"/>
          </p:cNvSpPr>
          <p:nvPr>
            <p:ph type="sldNum" sz="quarter" idx="11"/>
          </p:nvPr>
        </p:nvSpPr>
        <p:spPr/>
        <p:txBody>
          <a:bodyPr/>
          <a:lstStyle/>
          <a:p>
            <a:fld id="{876FE22E-5240-4D51-9A41-6BAF02C5F48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17DB749-29CA-4F12-81B5-86B3A9F1D23A}" type="datetimeFigureOut">
              <a:rPr lang="en-US" smtClean="0"/>
              <a:t>12/15/14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76FE22E-5240-4D51-9A41-6BAF02C5F48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05409" y="2438400"/>
            <a:ext cx="4376530" cy="2125021"/>
          </a:xfr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4677" t="6853" b="-776"/>
          <a:stretch/>
        </p:blipFill>
        <p:spPr>
          <a:xfrm>
            <a:off x="4558748" y="2484783"/>
            <a:ext cx="4191000" cy="2103827"/>
          </a:xfrm>
          <a:prstGeom prst="rect">
            <a:avLst/>
          </a:prstGeom>
        </p:spPr>
      </p:pic>
    </p:spTree>
    <p:extLst>
      <p:ext uri="{BB962C8B-B14F-4D97-AF65-F5344CB8AC3E}">
        <p14:creationId xmlns:p14="http://schemas.microsoft.com/office/powerpoint/2010/main" val="114293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93631" y="-36444"/>
            <a:ext cx="5745369" cy="6894443"/>
          </a:xfrm>
        </p:spPr>
      </p:pic>
    </p:spTree>
    <p:extLst>
      <p:ext uri="{BB962C8B-B14F-4D97-AF65-F5344CB8AC3E}">
        <p14:creationId xmlns:p14="http://schemas.microsoft.com/office/powerpoint/2010/main" val="31341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81200" y="0"/>
            <a:ext cx="5330780" cy="6923514"/>
          </a:xfrm>
        </p:spPr>
      </p:pic>
    </p:spTree>
    <p:extLst>
      <p:ext uri="{BB962C8B-B14F-4D97-AF65-F5344CB8AC3E}">
        <p14:creationId xmlns:p14="http://schemas.microsoft.com/office/powerpoint/2010/main" val="178077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0"/>
            <a:ext cx="5041061" cy="6858000"/>
          </a:xfrm>
        </p:spPr>
      </p:pic>
    </p:spTree>
    <p:extLst>
      <p:ext uri="{BB962C8B-B14F-4D97-AF65-F5344CB8AC3E}">
        <p14:creationId xmlns:p14="http://schemas.microsoft.com/office/powerpoint/2010/main" val="258877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 y="182217"/>
            <a:ext cx="9115836" cy="644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70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650" y="447827"/>
            <a:ext cx="6057900" cy="57435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4726"/>
            <a:ext cx="9144000" cy="6829778"/>
          </a:xfrm>
          <a:prstGeom prst="rect">
            <a:avLst/>
          </a:prstGeom>
        </p:spPr>
      </p:pic>
    </p:spTree>
    <p:extLst>
      <p:ext uri="{BB962C8B-B14F-4D97-AF65-F5344CB8AC3E}">
        <p14:creationId xmlns:p14="http://schemas.microsoft.com/office/powerpoint/2010/main" val="181770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0"/>
            <a:ext cx="8839200" cy="6172200"/>
          </a:xfrm>
        </p:spPr>
        <p:txBody>
          <a:bodyPr>
            <a:normAutofit/>
          </a:bodyPr>
          <a:lstStyle/>
          <a:p>
            <a:pPr marL="475488" indent="-457200">
              <a:buAutoNum type="arabicPeriod"/>
            </a:pPr>
            <a:r>
              <a:rPr lang="en-US" dirty="0" smtClean="0"/>
              <a:t>Working with a partner, choose ONE of the maps that we looked at in class today. </a:t>
            </a:r>
          </a:p>
          <a:p>
            <a:pPr marL="475488" indent="-457200">
              <a:buAutoNum type="arabicPeriod"/>
            </a:pPr>
            <a:r>
              <a:rPr lang="en-US" dirty="0" smtClean="0"/>
              <a:t>Create a 2-minute script that explains the significance of this map to a general audience. Be sure to include:</a:t>
            </a:r>
          </a:p>
          <a:p>
            <a:pPr lvl="1"/>
            <a:r>
              <a:rPr lang="en-US" dirty="0" smtClean="0"/>
              <a:t>The approximate date or time period that the map is from. </a:t>
            </a:r>
          </a:p>
          <a:p>
            <a:pPr lvl="1"/>
            <a:r>
              <a:rPr lang="en-US" dirty="0" smtClean="0"/>
              <a:t>The reason why the area shown is of importance. </a:t>
            </a:r>
          </a:p>
          <a:p>
            <a:pPr lvl="1"/>
            <a:r>
              <a:rPr lang="en-US" dirty="0" smtClean="0"/>
              <a:t>Any movement or changes that are being described on the map.</a:t>
            </a:r>
          </a:p>
          <a:p>
            <a:pPr marL="475488" indent="-457200">
              <a:buAutoNum type="arabicPeriod"/>
            </a:pPr>
            <a:r>
              <a:rPr lang="en-US" dirty="0" smtClean="0"/>
              <a:t>Keep in mind: </a:t>
            </a:r>
          </a:p>
          <a:p>
            <a:pPr lvl="1"/>
            <a:r>
              <a:rPr lang="en-US" dirty="0" smtClean="0"/>
              <a:t>Your map will be on display in the background as you present your script. What are two or three points that you would point out to your audience?</a:t>
            </a:r>
          </a:p>
          <a:p>
            <a:pPr lvl="1"/>
            <a:r>
              <a:rPr lang="en-US" dirty="0" smtClean="0"/>
              <a:t>You can format your newscast as a monologue (single-person speaking, interview, or conversation between two newscasters. Be creative!</a:t>
            </a:r>
            <a:endParaRPr lang="en-US" dirty="0"/>
          </a:p>
        </p:txBody>
      </p:sp>
      <p:sp>
        <p:nvSpPr>
          <p:cNvPr id="3" name="Title 2"/>
          <p:cNvSpPr>
            <a:spLocks noGrp="1"/>
          </p:cNvSpPr>
          <p:nvPr>
            <p:ph type="title"/>
          </p:nvPr>
        </p:nvSpPr>
        <p:spPr>
          <a:xfrm>
            <a:off x="777240" y="5867400"/>
            <a:ext cx="7543800" cy="914400"/>
          </a:xfrm>
        </p:spPr>
        <p:txBody>
          <a:bodyPr/>
          <a:lstStyle/>
          <a:p>
            <a:r>
              <a:rPr lang="en-US" dirty="0" smtClean="0"/>
              <a:t>Newscast Assignment</a:t>
            </a:r>
            <a:endParaRPr lang="en-US" dirty="0"/>
          </a:p>
        </p:txBody>
      </p:sp>
    </p:spTree>
    <p:extLst>
      <p:ext uri="{BB962C8B-B14F-4D97-AF65-F5344CB8AC3E}">
        <p14:creationId xmlns:p14="http://schemas.microsoft.com/office/powerpoint/2010/main" val="2253831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54</TotalTime>
  <Words>459</Words>
  <Application>Microsoft Macintosh PowerPoint</Application>
  <PresentationFormat>On-screen Show (4:3)</PresentationFormat>
  <Paragraphs>21</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Elemental</vt:lpstr>
      <vt:lpstr>PowerPoint Presentation</vt:lpstr>
      <vt:lpstr>PowerPoint Presentation</vt:lpstr>
      <vt:lpstr>PowerPoint Presentation</vt:lpstr>
      <vt:lpstr>PowerPoint Presentation</vt:lpstr>
      <vt:lpstr>PowerPoint Presentation</vt:lpstr>
      <vt:lpstr>PowerPoint Presentation</vt:lpstr>
      <vt:lpstr>Newscast Assignment</vt:lpstr>
    </vt:vector>
  </TitlesOfParts>
  <Company>Durham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Harris</dc:creator>
  <cp:lastModifiedBy>Joseph Hooper</cp:lastModifiedBy>
  <cp:revision>9</cp:revision>
  <dcterms:created xsi:type="dcterms:W3CDTF">2014-10-21T00:28:30Z</dcterms:created>
  <dcterms:modified xsi:type="dcterms:W3CDTF">2014-12-15T20:01:31Z</dcterms:modified>
</cp:coreProperties>
</file>