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48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764F-6DB6-2A40-9436-A17D81CF84A7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158B-16DE-DA4E-A51A-469FBED1F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2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764F-6DB6-2A40-9436-A17D81CF84A7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158B-16DE-DA4E-A51A-469FBED1F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9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764F-6DB6-2A40-9436-A17D81CF84A7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158B-16DE-DA4E-A51A-469FBED1F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18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764F-6DB6-2A40-9436-A17D81CF84A7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158B-16DE-DA4E-A51A-469FBED1F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7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764F-6DB6-2A40-9436-A17D81CF84A7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158B-16DE-DA4E-A51A-469FBED1F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97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764F-6DB6-2A40-9436-A17D81CF84A7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158B-16DE-DA4E-A51A-469FBED1F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3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764F-6DB6-2A40-9436-A17D81CF84A7}" type="datetimeFigureOut">
              <a:rPr lang="en-US" smtClean="0"/>
              <a:t>3/3/15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158B-16DE-DA4E-A51A-469FBED1F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4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764F-6DB6-2A40-9436-A17D81CF84A7}" type="datetimeFigureOut">
              <a:rPr lang="en-US" smtClean="0"/>
              <a:t>3/3/15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158B-16DE-DA4E-A51A-469FBED1F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9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764F-6DB6-2A40-9436-A17D81CF84A7}" type="datetimeFigureOut">
              <a:rPr lang="en-US" smtClean="0"/>
              <a:t>3/3/15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158B-16DE-DA4E-A51A-469FBED1F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54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764F-6DB6-2A40-9436-A17D81CF84A7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158B-16DE-DA4E-A51A-469FBED1F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1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764F-6DB6-2A40-9436-A17D81CF84A7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158B-16DE-DA4E-A51A-469FBED1F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8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2764F-6DB6-2A40-9436-A17D81CF84A7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C158B-16DE-DA4E-A51A-469FBED1F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0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F34_Fig15_archival-DeathKendall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42" r="-50842"/>
          <a:stretch>
            <a:fillRect/>
          </a:stretch>
        </p:blipFill>
        <p:spPr>
          <a:xfrm>
            <a:off x="899499" y="173789"/>
            <a:ext cx="6987869" cy="5240902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War Department letter notifying the family of the death of Harry N. Kendall. National World War One museum, Kansas City.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352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F35_Fig16_HarryDeathChaplain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41" r="-39041"/>
          <a:stretch>
            <a:fillRect/>
          </a:stretch>
        </p:blipFill>
        <p:spPr>
          <a:xfrm>
            <a:off x="1163053" y="140849"/>
            <a:ext cx="6871367" cy="515352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/>
              <a:t>Chaplain’s letter to the family concerning Harry N. Kendall’s death and initial burial.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8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F36_Fig17_archival-KendallGrav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95" r="-37395"/>
          <a:stretch>
            <a:fillRect/>
          </a:stretch>
        </p:blipFill>
        <p:spPr>
          <a:xfrm>
            <a:off x="815474" y="150876"/>
            <a:ext cx="7058525" cy="529389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/>
              <a:t>War Department letter describing the final resting place of Harry N. Kendall at the Meuse-Argonne cemetery. National World War One museum, Kansas City.</a:t>
            </a:r>
            <a:r>
              <a:rPr lang="en-US" dirty="0" smtClean="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7542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F37_Fig18_NotesfromMyDiary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250" b="-254250"/>
          <a:stretch>
            <a:fillRect/>
          </a:stretch>
        </p:blipFill>
        <p:spPr>
          <a:xfrm>
            <a:off x="748632" y="46122"/>
            <a:ext cx="8168104" cy="612607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/>
              <a:t>Diary entry heading of </a:t>
            </a:r>
            <a:r>
              <a:rPr lang="en-US" b="1" dirty="0" err="1"/>
              <a:t>Mrs</a:t>
            </a:r>
            <a:r>
              <a:rPr lang="en-US" b="1" dirty="0"/>
              <a:t> B.P. Kendall. National World War One museum, Kansas City.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549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F38_Fig19_diary-entry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94" b="-22094"/>
          <a:stretch>
            <a:fillRect/>
          </a:stretch>
        </p:blipFill>
        <p:spPr>
          <a:xfrm>
            <a:off x="588210" y="0"/>
            <a:ext cx="7882271" cy="591170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/>
              <a:t>Diary entry of </a:t>
            </a:r>
            <a:r>
              <a:rPr lang="en-US" b="1" dirty="0" err="1"/>
              <a:t>Mrs</a:t>
            </a:r>
            <a:r>
              <a:rPr lang="en-US" b="1" dirty="0"/>
              <a:t> B.P. Kendall. National World War One museum, Kansas City</a:t>
            </a:r>
            <a:r>
              <a:rPr lang="en-US" b="1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208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F39_FIg20_MrsKendall-at-grav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89" r="-43489"/>
          <a:stretch>
            <a:fillRect/>
          </a:stretch>
        </p:blipFill>
        <p:spPr>
          <a:xfrm>
            <a:off x="1189789" y="160900"/>
            <a:ext cx="6808343" cy="510625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/>
              <a:t>Picture of </a:t>
            </a:r>
            <a:r>
              <a:rPr lang="en-US" b="1" dirty="0" err="1"/>
              <a:t>Mrs</a:t>
            </a:r>
            <a:r>
              <a:rPr lang="en-US" b="1" dirty="0"/>
              <a:t> Kendall at her son’s grave in 1933. National World War One museum, Kansas City.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60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F40_Fig21_Kendall-graveston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/>
              <a:t>Harry N. Kendall’s grave today. </a:t>
            </a:r>
            <a:r>
              <a:rPr lang="en-US" b="1"/>
              <a:t>Photographer: Colin Baker. 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64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135</Words>
  <Application>Microsoft Macintosh PowerPoint</Application>
  <PresentationFormat>On-screen Show (4:3)</PresentationFormat>
  <Paragraphs>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LEARN 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Hirsh</dc:creator>
  <cp:lastModifiedBy>Kimberly Hirsh</cp:lastModifiedBy>
  <cp:revision>1</cp:revision>
  <dcterms:created xsi:type="dcterms:W3CDTF">2015-03-03T20:09:09Z</dcterms:created>
  <dcterms:modified xsi:type="dcterms:W3CDTF">2015-03-03T20:17:39Z</dcterms:modified>
</cp:coreProperties>
</file>