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23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3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54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9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5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9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1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4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72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5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03094-BE8E-7041-BE5A-F30B518908A5}" type="datetimeFigureOut">
              <a:rPr lang="en-US" smtClean="0"/>
              <a:t>11/2/14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557EF-76E4-1843-8D4D-4846BB863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46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goal is to use the art of persuasion to defend this statement: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6600" b="1" dirty="0" smtClean="0">
                <a:solidFill>
                  <a:srgbClr val="FF0000"/>
                </a:solidFill>
              </a:rPr>
              <a:t>World War I was the first </a:t>
            </a:r>
            <a:r>
              <a:rPr lang="en-US" sz="6600" b="1" u="sng" dirty="0" smtClean="0">
                <a:solidFill>
                  <a:srgbClr val="FF0000"/>
                </a:solidFill>
              </a:rPr>
              <a:t>modern</a:t>
            </a:r>
            <a:r>
              <a:rPr lang="en-US" sz="6600" b="1" dirty="0" smtClean="0">
                <a:solidFill>
                  <a:srgbClr val="FF0000"/>
                </a:solidFill>
              </a:rPr>
              <a:t> war.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08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Defining the question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 smtClean="0"/>
              <a:t>What does </a:t>
            </a:r>
            <a:r>
              <a:rPr lang="en-US" sz="4400" b="1" dirty="0" smtClean="0">
                <a:solidFill>
                  <a:srgbClr val="FF0000"/>
                </a:solidFill>
              </a:rPr>
              <a:t>“MODERN” </a:t>
            </a:r>
            <a:r>
              <a:rPr lang="en-US" sz="4400" b="1" dirty="0" smtClean="0"/>
              <a:t>mean?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2885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What makes an argument </a:t>
            </a:r>
            <a:r>
              <a:rPr lang="en-US" sz="3600" b="1" u="sng" dirty="0" smtClean="0"/>
              <a:t>persuasive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56273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the clip…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What is a claim?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r>
              <a:rPr lang="en-US" sz="3600" b="1" dirty="0"/>
              <a:t>-</a:t>
            </a:r>
            <a:r>
              <a:rPr lang="en-US" sz="3600" b="1" dirty="0" smtClean="0"/>
              <a:t>Define a logical argument.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 smtClean="0"/>
              <a:t>-Define an emotional argument.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dirty="0" smtClean="0"/>
              <a:t>-Define a moral argument.</a:t>
            </a:r>
          </a:p>
        </p:txBody>
      </p:sp>
    </p:spTree>
    <p:extLst>
      <p:ext uri="{BB962C8B-B14F-4D97-AF65-F5344CB8AC3E}">
        <p14:creationId xmlns:p14="http://schemas.microsoft.com/office/powerpoint/2010/main" val="234928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the clip…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What makes an argument </a:t>
            </a:r>
            <a:r>
              <a:rPr lang="en-US" sz="3600" b="1" u="sng" dirty="0" smtClean="0"/>
              <a:t>persuasive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82786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77</Words>
  <Application>Microsoft Macintosh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Your goal is to use the art of persuasion to defend this statement:</vt:lpstr>
      <vt:lpstr>Defining the question</vt:lpstr>
      <vt:lpstr>Brainstorm</vt:lpstr>
      <vt:lpstr>After the clip…</vt:lpstr>
      <vt:lpstr>After the clip…</vt:lpstr>
    </vt:vector>
  </TitlesOfParts>
  <Company>Charlottesville City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goal is to use the art of persuasion to defend this statement:</dc:title>
  <dc:creator>user</dc:creator>
  <cp:lastModifiedBy>user</cp:lastModifiedBy>
  <cp:revision>5</cp:revision>
  <dcterms:created xsi:type="dcterms:W3CDTF">2014-11-02T19:28:03Z</dcterms:created>
  <dcterms:modified xsi:type="dcterms:W3CDTF">2014-11-02T20:57:01Z</dcterms:modified>
</cp:coreProperties>
</file>