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-2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2E11-F557-0C43-BC98-FF8FAFE27532}" type="datetimeFigureOut">
              <a:rPr lang="en-US" smtClean="0"/>
              <a:t>10/27/14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3E66E-A032-EB4A-B5C7-1DC04493C9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481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2E11-F557-0C43-BC98-FF8FAFE27532}" type="datetimeFigureOut">
              <a:rPr lang="en-US" smtClean="0"/>
              <a:t>10/27/14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3E66E-A032-EB4A-B5C7-1DC04493C9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678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2E11-F557-0C43-BC98-FF8FAFE27532}" type="datetimeFigureOut">
              <a:rPr lang="en-US" smtClean="0"/>
              <a:t>10/27/14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3E66E-A032-EB4A-B5C7-1DC04493C9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433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2E11-F557-0C43-BC98-FF8FAFE27532}" type="datetimeFigureOut">
              <a:rPr lang="en-US" smtClean="0"/>
              <a:t>10/27/14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3E66E-A032-EB4A-B5C7-1DC04493C9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495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2E11-F557-0C43-BC98-FF8FAFE27532}" type="datetimeFigureOut">
              <a:rPr lang="en-US" smtClean="0"/>
              <a:t>10/27/14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3E66E-A032-EB4A-B5C7-1DC04493C9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796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2E11-F557-0C43-BC98-FF8FAFE27532}" type="datetimeFigureOut">
              <a:rPr lang="en-US" smtClean="0"/>
              <a:t>10/27/14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3E66E-A032-EB4A-B5C7-1DC04493C9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434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2E11-F557-0C43-BC98-FF8FAFE27532}" type="datetimeFigureOut">
              <a:rPr lang="en-US" smtClean="0"/>
              <a:t>10/27/14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3E66E-A032-EB4A-B5C7-1DC04493C9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682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2E11-F557-0C43-BC98-FF8FAFE27532}" type="datetimeFigureOut">
              <a:rPr lang="en-US" smtClean="0"/>
              <a:t>10/27/14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3E66E-A032-EB4A-B5C7-1DC04493C9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056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2E11-F557-0C43-BC98-FF8FAFE27532}" type="datetimeFigureOut">
              <a:rPr lang="en-US" smtClean="0"/>
              <a:t>10/27/14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3E66E-A032-EB4A-B5C7-1DC04493C9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169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2E11-F557-0C43-BC98-FF8FAFE27532}" type="datetimeFigureOut">
              <a:rPr lang="en-US" smtClean="0"/>
              <a:t>10/27/14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3E66E-A032-EB4A-B5C7-1DC04493C9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958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2E11-F557-0C43-BC98-FF8FAFE27532}" type="datetimeFigureOut">
              <a:rPr lang="en-US" smtClean="0"/>
              <a:t>10/27/14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3E66E-A032-EB4A-B5C7-1DC04493C9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614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2E2E11-F557-0C43-BC98-FF8FAFE27532}" type="datetimeFigureOut">
              <a:rPr lang="en-US" smtClean="0"/>
              <a:t>10/27/14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33E66E-A032-EB4A-B5C7-1DC04493C9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247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6000" b="1" dirty="0" smtClean="0"/>
              <a:t>Why </a:t>
            </a:r>
            <a:r>
              <a:rPr lang="en-US" sz="6000" b="1" dirty="0"/>
              <a:t>i</a:t>
            </a:r>
            <a:r>
              <a:rPr lang="en-US" sz="6000" b="1" dirty="0" smtClean="0"/>
              <a:t>s World War I considered the first modern war?</a:t>
            </a:r>
            <a:endParaRPr lang="en-US" sz="6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2491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54766"/>
            <a:ext cx="7772400" cy="1470025"/>
          </a:xfrm>
        </p:spPr>
        <p:txBody>
          <a:bodyPr>
            <a:noAutofit/>
          </a:bodyPr>
          <a:lstStyle/>
          <a:p>
            <a:r>
              <a:rPr lang="en-US" sz="8000" b="1" dirty="0" err="1" smtClean="0"/>
              <a:t>Define“</a:t>
            </a:r>
            <a:r>
              <a:rPr lang="en-US" sz="8000" b="1" u="sng" dirty="0" err="1" smtClean="0"/>
              <a:t>modern</a:t>
            </a:r>
            <a:r>
              <a:rPr lang="en-US" sz="8000" b="1" dirty="0" smtClean="0"/>
              <a:t>.”</a:t>
            </a:r>
            <a:endParaRPr lang="en-US" sz="8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8436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0536865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-1" y="3649002"/>
            <a:ext cx="553700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What is modern in this photo?</a:t>
            </a:r>
          </a:p>
          <a:p>
            <a:endParaRPr lang="en-US" sz="3600" b="1" dirty="0">
              <a:solidFill>
                <a:schemeClr val="bg1"/>
              </a:solidFill>
            </a:endParaRPr>
          </a:p>
          <a:p>
            <a:r>
              <a:rPr lang="en-US" sz="3600" b="1" dirty="0" smtClean="0">
                <a:solidFill>
                  <a:schemeClr val="bg1"/>
                </a:solidFill>
              </a:rPr>
              <a:t>What is not modern is this photo?</a:t>
            </a:r>
            <a:endParaRPr lang="en-US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0198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89134"/>
            <a:ext cx="9144000" cy="1470025"/>
          </a:xfrm>
        </p:spPr>
        <p:txBody>
          <a:bodyPr>
            <a:noAutofit/>
          </a:bodyPr>
          <a:lstStyle/>
          <a:p>
            <a:r>
              <a:rPr lang="en-US" sz="4800" b="1" dirty="0" smtClean="0"/>
              <a:t>List of elements in modern war</a:t>
            </a:r>
            <a:br>
              <a:rPr lang="en-US" sz="4800" b="1" dirty="0" smtClean="0"/>
            </a:br>
            <a:r>
              <a:rPr lang="en-US" sz="4800" b="1" dirty="0" smtClean="0"/>
              <a:t> (weapons, strategies, etc.):</a:t>
            </a:r>
            <a:endParaRPr lang="en-US" sz="4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4879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List of </a:t>
            </a:r>
            <a:r>
              <a:rPr lang="en-US" dirty="0"/>
              <a:t>p</a:t>
            </a:r>
            <a:r>
              <a:rPr lang="en-US" dirty="0" smtClean="0"/>
              <a:t>artner group </a:t>
            </a:r>
            <a:r>
              <a:rPr lang="en-US" dirty="0"/>
              <a:t>i</a:t>
            </a:r>
            <a:r>
              <a:rPr lang="en-US" dirty="0" smtClean="0"/>
              <a:t>nterpretations: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3850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List of </a:t>
            </a:r>
            <a:r>
              <a:rPr lang="en-US" dirty="0"/>
              <a:t>p</a:t>
            </a:r>
            <a:r>
              <a:rPr lang="en-US" dirty="0" smtClean="0"/>
              <a:t>artner group </a:t>
            </a:r>
            <a:r>
              <a:rPr lang="en-US" dirty="0"/>
              <a:t>i</a:t>
            </a:r>
            <a:r>
              <a:rPr lang="en-US" dirty="0" smtClean="0"/>
              <a:t>nterpretations: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5080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6000" b="1" u="sng" dirty="0" smtClean="0"/>
              <a:t>EXIT TICKET:</a:t>
            </a:r>
            <a:br>
              <a:rPr lang="en-US" sz="6000" b="1" u="sng" dirty="0" smtClean="0"/>
            </a:br>
            <a:r>
              <a:rPr lang="en-US" sz="6000" b="1" dirty="0" smtClean="0"/>
              <a:t>Why </a:t>
            </a:r>
            <a:r>
              <a:rPr lang="en-US" sz="6000" b="1" dirty="0"/>
              <a:t>i</a:t>
            </a:r>
            <a:r>
              <a:rPr lang="en-US" sz="6000" b="1" dirty="0" smtClean="0"/>
              <a:t>s World War I considered the first modern war?</a:t>
            </a:r>
            <a:endParaRPr lang="en-US" sz="6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3514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52</Words>
  <Application>Microsoft Macintosh PowerPoint</Application>
  <PresentationFormat>On-screen Show (4:3)</PresentationFormat>
  <Paragraphs>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Why is World War I considered the first modern war?</vt:lpstr>
      <vt:lpstr>Define“modern.”</vt:lpstr>
      <vt:lpstr>PowerPoint Presentation</vt:lpstr>
      <vt:lpstr>List of elements in modern war  (weapons, strategies, etc.):</vt:lpstr>
      <vt:lpstr>List of partner group interpretations:</vt:lpstr>
      <vt:lpstr>List of partner group interpretations:</vt:lpstr>
      <vt:lpstr>EXIT TICKET: Why is World War I considered the first modern war?</vt:lpstr>
    </vt:vector>
  </TitlesOfParts>
  <Company>Charlottesville City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was World War I considered the first modern war?</dc:title>
  <dc:creator>user</dc:creator>
  <cp:lastModifiedBy>user</cp:lastModifiedBy>
  <cp:revision>4</cp:revision>
  <dcterms:created xsi:type="dcterms:W3CDTF">2014-10-27T22:06:20Z</dcterms:created>
  <dcterms:modified xsi:type="dcterms:W3CDTF">2014-10-27T22:57:04Z</dcterms:modified>
</cp:coreProperties>
</file>