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18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9FD0640-DF1B-F942-91FC-2EF2B284010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3CF74CA-851E-234A-A80C-14B24E20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46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ABMC Blue Book, p. 169.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6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ABMC Blue Book, p. 182.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0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ABMC Blue Book, p. 249.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79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ABMC Blue Book, p. 270.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2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ABMC Blue Book, p. 296.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1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ABMC Blue Book, p. 172.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7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ABMC Blue Book, p. 226.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7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ABMC Blue Book, p. 228.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3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0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ABMC Blue Book, p. 269.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15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ABMC Blue Book, p. 189.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ABMC Blue Book, p. 170.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74CA-851E-234A-A80C-14B24E204D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ABMC Blue Book Meuse-Argonne Maps - Chronology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German Defensive Positions Behind Western Front Sept 19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8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Ground Gained by First Army West of the Meuse River Oct 4-31, 19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8"/>
            <a:ext cx="9144000" cy="68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0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Ground Gained Map Romagne and Cunel 10 4-31 page 2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of 32d Division 11:9-11:11 page 2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5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operations of 1st, 42d and 77th Divisions near Sedan11:6-7:19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Plan of Attack of First Army, Sept 26, 19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8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- German Divisions Moved to and From the Meuse-Argonne Front Sept 26-Nov 11, 19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06" y="0"/>
            <a:ext cx="91814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- Ground Gained on Romagne Heights 10:10-31:19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- Ground Gained on Romagne Heights Oct 4-10 19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2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-Ground Gained by I Corps in Argonne Forest Oct 7-10 19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1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32d Division 11:9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1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79th Div oct 30 - nov 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2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American and Allied Attacks on the Western Front 9:26-11:11 19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8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1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German Defensive Organziation in the Meuse-Argonne Regi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9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99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164</TotalTime>
  <Words>110</Words>
  <Application>Microsoft Office PowerPoint</Application>
  <PresentationFormat>On-screen Show (4:3)</PresentationFormat>
  <Paragraphs>27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News Gothic MT</vt:lpstr>
      <vt:lpstr>Wingdings 2</vt:lpstr>
      <vt:lpstr>Breeze</vt:lpstr>
      <vt:lpstr>ABMC Blue Book Meuse-Argonne Maps - Chronology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ABMC Blue Book Meuse-Argonne Maps - Chronology</dc:title>
  <dc:creator>Samantha Shires</dc:creator>
  <cp:lastModifiedBy>Hirsh, Kimberly Anne</cp:lastModifiedBy>
  <cp:revision>13</cp:revision>
  <cp:lastPrinted>2015-01-12T16:58:44Z</cp:lastPrinted>
  <dcterms:created xsi:type="dcterms:W3CDTF">2014-10-12T14:22:05Z</dcterms:created>
  <dcterms:modified xsi:type="dcterms:W3CDTF">2015-01-12T19:03:44Z</dcterms:modified>
</cp:coreProperties>
</file>