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19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68A285-0C8F-FB40-B5F4-477288E6EB82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475E9-D625-8046-B70A-0369110CD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808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Meuse-Argonne American Memorial at </a:t>
            </a:r>
            <a:r>
              <a:rPr lang="en-US" dirty="0" err="1" smtClean="0"/>
              <a:t>Montfaucon</a:t>
            </a:r>
            <a:r>
              <a:rPr lang="en-US" baseline="0" dirty="0" smtClean="0"/>
              <a:t> – the shaft is 180 feet high.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475E9-D625-8046-B70A-0369110CDF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78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Missouri </a:t>
            </a:r>
            <a:r>
              <a:rPr lang="en-US" dirty="0" smtClean="0"/>
              <a:t>Monument Near </a:t>
            </a:r>
            <a:r>
              <a:rPr lang="en-US" dirty="0" err="1" smtClean="0"/>
              <a:t>Cheppy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475E9-D625-8046-B70A-0369110CDF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88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Pennsylvania </a:t>
            </a:r>
            <a:r>
              <a:rPr lang="en-US" dirty="0" smtClean="0"/>
              <a:t>Memorial at </a:t>
            </a:r>
            <a:r>
              <a:rPr lang="en-US" dirty="0" err="1" smtClean="0"/>
              <a:t>Varennes</a:t>
            </a:r>
            <a:r>
              <a:rPr lang="en-US" dirty="0" smtClean="0"/>
              <a:t>, 1927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475E9-D625-8046-B70A-0369110CDF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12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66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66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1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3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3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97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7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3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0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1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EC2D3-6ED8-414F-B745-8BE1CEB2ADFD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C3316-4723-7449-891F-71F86D3D7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3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ABMC Blue Book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ABMC Meuse-Argonne Memorials and Monuments</a:t>
            </a:r>
          </a:p>
        </p:txBody>
      </p:sp>
    </p:spTree>
    <p:extLst>
      <p:ext uri="{BB962C8B-B14F-4D97-AF65-F5344CB8AC3E}">
        <p14:creationId xmlns:p14="http://schemas.microsoft.com/office/powerpoint/2010/main" val="3815583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emorial - Meuse-Argonne American Memorial at Montfaucon 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012" y="0"/>
            <a:ext cx="5151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17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emorial - Missouri Monuement near Chepp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86"/>
            <a:ext cx="9144000" cy="688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33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emorial - Pennsylvania Memorial at Varennes, 1927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03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35</Words>
  <Application>Microsoft Office PowerPoint</Application>
  <PresentationFormat>On-screen Show (4:3)</PresentationFormat>
  <Paragraphs>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ABMC Blue Book</vt:lpstr>
      <vt:lpstr>PowerPoint Presentation</vt:lpstr>
      <vt:lpstr>PowerPoint Presentation</vt:lpstr>
      <vt:lpstr>PowerPoint Presentation</vt:lpstr>
    </vt:vector>
  </TitlesOfParts>
  <Company>Personal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ABMC Meuse-Argonne Memorials and Monuments</dc:title>
  <dc:creator>Samantha Shires</dc:creator>
  <cp:lastModifiedBy>Hirsh, Kimberly Anne</cp:lastModifiedBy>
  <cp:revision>5</cp:revision>
  <dcterms:created xsi:type="dcterms:W3CDTF">2014-10-12T21:15:22Z</dcterms:created>
  <dcterms:modified xsi:type="dcterms:W3CDTF">2015-01-12T19:44:05Z</dcterms:modified>
</cp:coreProperties>
</file>