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4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1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50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00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2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93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11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89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6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1DB9B-132A-3B4E-8E48-C2EB16E581C1}" type="datetimeFigureOut">
              <a:rPr lang="en-US" smtClean="0"/>
              <a:t>3/3/15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35479-BF45-5341-96B6-1BF80D55F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514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rmchairgeneral.com/forums/showthread.php?t=103329&amp;page=75" TargetMode="Externa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800" b="1" dirty="0"/>
              <a:t>“Protect your children!  Protect your women!  Protect yourself!  Join </a:t>
            </a:r>
            <a:r>
              <a:rPr lang="en-US" sz="1800" b="1" dirty="0" err="1"/>
              <a:t>Reichswehr</a:t>
            </a:r>
            <a:r>
              <a:rPr lang="en-US" sz="1800" b="1" dirty="0"/>
              <a:t> today!” “Protect Your Children!..” </a:t>
            </a:r>
            <a:r>
              <a:rPr lang="en-US" sz="1800" b="1" dirty="0" err="1"/>
              <a:t>Armchairgeneral.com</a:t>
            </a:r>
            <a:r>
              <a:rPr lang="en-US" sz="1800" b="1" dirty="0"/>
              <a:t>. Web.  July 30, 2014 </a:t>
            </a:r>
            <a:r>
              <a:rPr lang="en-US" sz="1800" b="1" u="sng" dirty="0">
                <a:hlinkClick r:id="rId2"/>
              </a:rPr>
              <a:t>http://www.armchairgeneral.com/forums/showthread.php?t=103329&amp;page=75</a:t>
            </a:r>
            <a:r>
              <a:rPr lang="en-US" sz="1800" dirty="0" smtClean="0">
                <a:effectLst/>
              </a:rPr>
              <a:t> </a:t>
            </a:r>
            <a:endParaRPr lang="en-US" sz="1800" dirty="0"/>
          </a:p>
        </p:txBody>
      </p:sp>
      <p:pic>
        <p:nvPicPr>
          <p:cNvPr id="4" name="Content Placeholder 3" descr="Fig 9_GermanRecruitmentPROTECT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5826" r="-858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331848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b="1" dirty="0"/>
              <a:t>Michael P. Whelan, “Men Wanted for the U.S. Army (Coastal Artillery), 1909” in Richard Stewart, </a:t>
            </a:r>
            <a:r>
              <a:rPr lang="en-US" sz="1600" b="1" dirty="0" err="1"/>
              <a:t>ed</a:t>
            </a:r>
            <a:r>
              <a:rPr lang="en-US" sz="1600" b="1" dirty="0"/>
              <a:t>, “The United States Army in a Global Era, 1917-2003,”  </a:t>
            </a:r>
            <a:r>
              <a:rPr lang="en-US" sz="1600" b="1" i="1" dirty="0"/>
              <a:t>American Military History, Vol. II</a:t>
            </a:r>
            <a:r>
              <a:rPr lang="en-US" sz="1600" b="1" dirty="0"/>
              <a:t> (Washington, DC:  Center of Military History United States Army, 2005) http://</a:t>
            </a:r>
            <a:r>
              <a:rPr lang="en-US" sz="1600" b="1" dirty="0" err="1"/>
              <a:t>www.history.army.mil</a:t>
            </a:r>
            <a:r>
              <a:rPr lang="en-US" sz="1600" b="1" dirty="0"/>
              <a:t>/books/AMH-V2/AMH%20V2/chapter1.htm#b9</a:t>
            </a:r>
            <a:endParaRPr lang="en-US" sz="1600" dirty="0"/>
          </a:p>
        </p:txBody>
      </p:sp>
      <p:pic>
        <p:nvPicPr>
          <p:cNvPr id="4" name="Content Placeholder 3" descr="Fig 10_MenWantedU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2389" r="-823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42685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134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“Protect your children!  Protect your women!  Protect yourself!  Join Reichswehr today!” “Protect Your Children!..” Armchairgeneral.com. Web.  July 30, 2014 http://www.armchairgeneral.com/forums/showthread.php?t=103329&amp;page=75 </vt:lpstr>
      <vt:lpstr>Michael P. Whelan, “Men Wanted for the U.S. Army (Coastal Artillery), 1909” in Richard Stewart, ed, “The United States Army in a Global Era, 1917-2003,”  American Military History, Vol. II (Washington, DC:  Center of Military History United States Army, 2005) http://www.history.army.mil/books/AMH-V2/AMH%20V2/chapter1.htm#b9</vt:lpstr>
    </vt:vector>
  </TitlesOfParts>
  <Company>LEARN 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9, Gallery 2 </dc:title>
  <dc:creator>Kimberly  Hirsh</dc:creator>
  <cp:lastModifiedBy>Kimberly Hirsh</cp:lastModifiedBy>
  <cp:revision>2</cp:revision>
  <dcterms:created xsi:type="dcterms:W3CDTF">2015-02-11T17:55:38Z</dcterms:created>
  <dcterms:modified xsi:type="dcterms:W3CDTF">2015-03-03T19:49:40Z</dcterms:modified>
</cp:coreProperties>
</file>